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7D3669-AAE2-490C-A8E7-B537EB7D98C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5EAAE9-FD9C-4374-9CED-1E02EAE9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66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C8B2-442F-4975-9D4B-F122EB25A41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AC7D8-167B-4E0E-8DB8-F5FEE2959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0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53F8-B834-47D6-B14A-D3B1A98991DB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1070-5152-4A41-AD68-508FFD04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8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5F9C-800D-45EE-ADAC-F0013DDF7E1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1423-B304-47DB-BEDD-E5356CC9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00A2-FBFE-4C37-906E-CE58B02B5A3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F034-84D4-4DBA-90F2-0CF3035A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5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5C3D-19F9-436A-BF17-890E76489C3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0F11-A49F-4D89-B101-9726CD28C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3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1428-76FE-4D53-8B19-515076DB61B4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05E2-3613-4760-A8E5-11D92ACCE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F245-044B-483A-9A1F-3CC3DC21D7BA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8D47-43F0-4687-93FF-927670E3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6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4FFD-AFCF-4F16-8B2C-25F24C4AD16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94E6-C464-4608-A1BC-0353EBB2A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6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4156-067A-4AD9-83A0-3D7B31708332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812EE-D8D3-4680-B87F-543ED30C2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0A85-35A6-46E1-AC65-109541D97F7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6995-02EC-454F-BE86-E49B2F8D9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ADC2-2233-40DF-B014-C515397212B0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58CA-E708-4AD3-83BF-A66444F2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6C697-EB74-4D6C-BF0F-B1A3D04D691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94B89-D10C-4798-842F-B19E4D5D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ysite.verizon.net/vze4p7te/foolsforchris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smtClean="0"/>
              <a:t>The Announcement</a:t>
            </a:r>
            <a:br>
              <a:rPr lang="en-US" sz="6600" smtClean="0"/>
            </a:br>
            <a:r>
              <a:rPr lang="en-US" sz="3200" smtClean="0"/>
              <a:t>of the </a:t>
            </a:r>
            <a:r>
              <a:rPr lang="en-US" sz="6600" smtClean="0"/>
              <a:t/>
            </a:r>
            <a:br>
              <a:rPr lang="en-US" sz="6600" smtClean="0"/>
            </a:br>
            <a:r>
              <a:rPr lang="en-US" sz="6600" smtClean="0"/>
              <a:t>Birth of Jesus.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Choral Reading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From Luke 1</a:t>
            </a:r>
            <a:r>
              <a:rPr lang="en-US" smtClean="0"/>
              <a:t>: 26 - 38</a:t>
            </a:r>
            <a:endParaRPr lang="en-US" dirty="0"/>
          </a:p>
        </p:txBody>
      </p:sp>
      <p:pic>
        <p:nvPicPr>
          <p:cNvPr id="2052" name="Picture 5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76696">
            <a:off x="609600" y="4800600"/>
            <a:ext cx="16224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457200" y="533400"/>
            <a:ext cx="8305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The Holy Spirit will come upon you, and the power of the Most High will overshadow you.</a:t>
            </a:r>
          </a:p>
          <a:p>
            <a:pPr algn="ctr"/>
            <a:endParaRPr lang="en-US" sz="5400"/>
          </a:p>
        </p:txBody>
      </p:sp>
      <p:pic>
        <p:nvPicPr>
          <p:cNvPr id="11267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4478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457200" y="1219200"/>
            <a:ext cx="8305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r>
              <a:rPr lang="en-US" sz="5400"/>
              <a:t>The holy one to be born will be called</a:t>
            </a:r>
            <a:r>
              <a:rPr lang="en-US" sz="5400" baseline="30000"/>
              <a:t> </a:t>
            </a:r>
            <a:r>
              <a:rPr lang="en-US" sz="5400"/>
              <a:t>the Son of God. 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AUDIENCE:</a:t>
            </a:r>
          </a:p>
          <a:p>
            <a:pPr algn="ctr"/>
            <a:r>
              <a:rPr lang="en-US" sz="5400"/>
              <a:t>The Son of God!</a:t>
            </a:r>
          </a:p>
        </p:txBody>
      </p:sp>
      <p:pic>
        <p:nvPicPr>
          <p:cNvPr id="12291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33400" y="949325"/>
            <a:ext cx="8305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r>
              <a:rPr lang="en-US" sz="5400"/>
              <a:t>Even Elizabeth your relative is going to have a child in her old age, and she who was said to be barren is in her sixth month. </a:t>
            </a:r>
          </a:p>
        </p:txBody>
      </p:sp>
      <p:pic>
        <p:nvPicPr>
          <p:cNvPr id="13315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143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33400" y="949325"/>
            <a:ext cx="8305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r>
              <a:rPr lang="en-US" sz="5400"/>
              <a:t>For nothing is impossible with God. 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AUDIENCE:</a:t>
            </a:r>
          </a:p>
          <a:p>
            <a:pPr algn="ctr"/>
            <a:r>
              <a:rPr lang="en-US" sz="5400"/>
              <a:t>Nothing is impossible with God!</a:t>
            </a:r>
          </a:p>
        </p:txBody>
      </p:sp>
      <p:pic>
        <p:nvPicPr>
          <p:cNvPr id="14339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990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33400" y="949325"/>
            <a:ext cx="8305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MARY:</a:t>
            </a:r>
          </a:p>
          <a:p>
            <a:pPr algn="ctr"/>
            <a:r>
              <a:rPr lang="en-US" sz="5400"/>
              <a:t>I am the Lord's servant.  May it be to me as you have said.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AUDIENCE:</a:t>
            </a:r>
            <a:br>
              <a:rPr lang="en-US" sz="5400"/>
            </a:br>
            <a:r>
              <a:rPr lang="en-US" sz="5400"/>
              <a:t>We too are your servants, O God! </a:t>
            </a:r>
          </a:p>
        </p:txBody>
      </p:sp>
      <p:pic>
        <p:nvPicPr>
          <p:cNvPr id="15363" name="Picture 2" descr="C:\Documents and Settings\Kathy\Local Settings\Temporary Internet Files\Content.IE5\Q3Y0XQU6\MCj043367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4800"/>
            <a:ext cx="6096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981200" y="2667000"/>
            <a:ext cx="5410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cs typeface="Times New Roman" pitchFamily="18" charset="0"/>
              </a:rPr>
              <a:t>Presented by:</a:t>
            </a:r>
          </a:p>
          <a:p>
            <a:pPr algn="ctr"/>
            <a:r>
              <a:rPr lang="en-US" i="1">
                <a:cs typeface="Times New Roman" pitchFamily="18" charset="0"/>
              </a:rPr>
              <a:t>Fools for Christ</a:t>
            </a:r>
          </a:p>
          <a:p>
            <a:pPr algn="ctr"/>
            <a:r>
              <a:rPr lang="en-US" i="1">
                <a:cs typeface="Times New Roman" pitchFamily="18" charset="0"/>
              </a:rPr>
              <a:t>Royalty free Christian Drama skits and</a:t>
            </a:r>
          </a:p>
          <a:p>
            <a:pPr algn="ctr"/>
            <a:r>
              <a:rPr lang="en-US" i="1">
                <a:cs typeface="Times New Roman" pitchFamily="18" charset="0"/>
              </a:rPr>
              <a:t> scripts can be found at the</a:t>
            </a:r>
            <a:endParaRPr lang="en-US">
              <a:cs typeface="Times New Roman" pitchFamily="18" charset="0"/>
            </a:endParaRPr>
          </a:p>
          <a:p>
            <a:pPr algn="ctr" eaLnBrk="0" hangingPunct="0"/>
            <a:r>
              <a:rPr lang="en-US" i="1">
                <a:cs typeface="Times New Roman" pitchFamily="18" charset="0"/>
              </a:rPr>
              <a:t>Fools for Christ website at</a:t>
            </a:r>
            <a:endParaRPr lang="en-US">
              <a:cs typeface="Times New Roman" pitchFamily="18" charset="0"/>
            </a:endParaRPr>
          </a:p>
          <a:p>
            <a:pPr algn="ctr" eaLnBrk="0" hangingPunct="0"/>
            <a:r>
              <a:rPr lang="en-US" i="1" u="sng">
                <a:solidFill>
                  <a:srgbClr val="0000FF"/>
                </a:solidFill>
                <a:cs typeface="Times New Roman" pitchFamily="18" charset="0"/>
                <a:hlinkClick r:id="rId2"/>
              </a:rPr>
              <a:t>http://mysite.verizon.net/vze4p7te/foolsforchrist</a:t>
            </a: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533400" y="6858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800"/>
              <a:t>NARRATOR:</a:t>
            </a:r>
          </a:p>
          <a:p>
            <a:pPr algn="ctr"/>
            <a:endParaRPr lang="en-US" sz="4800"/>
          </a:p>
          <a:p>
            <a:pPr algn="ctr"/>
            <a:r>
              <a:rPr lang="en-US" sz="4800"/>
              <a:t>In the sixth month, God sent the angel Gabriel to Nazareth, a town in Galilee, to a virgin pledged to be married to a man named Joseph, a descendant of David.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530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33400" y="1676400"/>
            <a:ext cx="83058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endParaRPr lang="en-US" sz="4000"/>
          </a:p>
          <a:p>
            <a:pPr algn="ctr"/>
            <a:r>
              <a:rPr lang="en-US" sz="5400"/>
              <a:t>Greetings, you who are highly favored! The Lord is with you.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533400" y="1676400"/>
            <a:ext cx="8305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NARRATOR: </a:t>
            </a:r>
          </a:p>
          <a:p>
            <a:pPr algn="ctr"/>
            <a:r>
              <a:rPr lang="en-US" sz="5400"/>
              <a:t>Mary was greatly troubled at his words and wondered what kind of greeting this might be.</a:t>
            </a:r>
            <a:endParaRPr 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530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8305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Do not be afraid, Mary, you have found favor with God.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90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533400" y="228600"/>
            <a:ext cx="83058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400"/>
              <a:t>GABRIEL: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You will be with child and give birth to a son, and you are to give him the name Jesus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AUDIENCE:</a:t>
            </a:r>
          </a:p>
          <a:p>
            <a:pPr algn="ctr"/>
            <a:r>
              <a:rPr lang="en-US" sz="6600"/>
              <a:t>The name Jesus!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4478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143000" y="762000"/>
            <a:ext cx="73152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He will be great and will be called the Son of the Most High. The Lord God will give him the throne of his father David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Kathy\Local Settings\Temporary Internet Files\Content.IE5\8MBRRUP6\MCj033604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906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33400" y="609600"/>
            <a:ext cx="83058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GABRIEL: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He will reign over the house of Jacob forever; his kingdom will never end.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AUDIENCE:</a:t>
            </a:r>
          </a:p>
          <a:p>
            <a:pPr algn="ctr"/>
            <a:r>
              <a:rPr lang="en-US" sz="5400"/>
              <a:t>His kingdom will never end!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762000" y="1600200"/>
            <a:ext cx="7467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/>
              <a:t>MARY:</a:t>
            </a:r>
          </a:p>
          <a:p>
            <a:pPr algn="ctr"/>
            <a:endParaRPr lang="en-US" sz="5400"/>
          </a:p>
          <a:p>
            <a:pPr algn="ctr"/>
            <a:r>
              <a:rPr lang="en-US" sz="5400"/>
              <a:t>How will this be since I am a virgin?</a:t>
            </a:r>
          </a:p>
        </p:txBody>
      </p:sp>
      <p:pic>
        <p:nvPicPr>
          <p:cNvPr id="10243" name="Picture 2" descr="C:\Documents and Settings\Kathy\Local Settings\Temporary Internet Files\Content.IE5\Q3Y0XQU6\MCj043367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9144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336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Office Theme</vt:lpstr>
      <vt:lpstr>The Announcement of the  Birth of Jesus.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Birth Announcement</dc:title>
  <dc:creator>Kathy Applebee</dc:creator>
  <cp:lastModifiedBy>kathy</cp:lastModifiedBy>
  <cp:revision>10</cp:revision>
  <dcterms:created xsi:type="dcterms:W3CDTF">2008-11-23T18:32:51Z</dcterms:created>
  <dcterms:modified xsi:type="dcterms:W3CDTF">2012-11-12T14:18:17Z</dcterms:modified>
</cp:coreProperties>
</file>