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62" r:id="rId3"/>
    <p:sldId id="256" r:id="rId4"/>
    <p:sldId id="257" r:id="rId5"/>
    <p:sldId id="259" r:id="rId6"/>
    <p:sldId id="270" r:id="rId7"/>
    <p:sldId id="260" r:id="rId8"/>
    <p:sldId id="261" r:id="rId9"/>
    <p:sldId id="267" r:id="rId10"/>
    <p:sldId id="258" r:id="rId11"/>
    <p:sldId id="265" r:id="rId12"/>
    <p:sldId id="263" r:id="rId13"/>
    <p:sldId id="266" r:id="rId14"/>
    <p:sldId id="272" r:id="rId1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4AFA801-99D6-4CED-83BE-6299F5E8D59C}" type="datetimeFigureOut">
              <a:rPr lang="en-US"/>
              <a:pPr>
                <a:defRPr/>
              </a:pPr>
              <a:t>6/27/2013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941595-0448-4DFF-9E33-27FD9D8213DE}" type="slidenum">
              <a:rPr lang="en-US"/>
              <a:pPr>
                <a:defRPr/>
              </a:pPr>
              <a:t>‹#›</a:t>
            </a:fld>
            <a:endParaRPr lang="en-US"/>
          </a:p>
        </p:txBody>
      </p:sp>
    </p:spTree>
    <p:extLst>
      <p:ext uri="{BB962C8B-B14F-4D97-AF65-F5344CB8AC3E}">
        <p14:creationId xmlns:p14="http://schemas.microsoft.com/office/powerpoint/2010/main" val="1949839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3BB3D1D-31F3-43B1-9DC2-0DB5CEA7CFB5}" type="datetimeFigureOut">
              <a:rPr lang="en-US"/>
              <a:pPr>
                <a:defRPr/>
              </a:pPr>
              <a:t>6/27/2013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B27D04-B473-4374-81BA-661084FAE59D}" type="slidenum">
              <a:rPr lang="en-US"/>
              <a:pPr>
                <a:defRPr/>
              </a:pPr>
              <a:t>‹#›</a:t>
            </a:fld>
            <a:endParaRPr lang="en-US"/>
          </a:p>
        </p:txBody>
      </p:sp>
    </p:spTree>
    <p:extLst>
      <p:ext uri="{BB962C8B-B14F-4D97-AF65-F5344CB8AC3E}">
        <p14:creationId xmlns:p14="http://schemas.microsoft.com/office/powerpoint/2010/main" val="2161304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49A369F-60B7-426C-B1B8-EF3C3ECE9419}" type="datetimeFigureOut">
              <a:rPr lang="en-US"/>
              <a:pPr>
                <a:defRPr/>
              </a:pPr>
              <a:t>6/27/2013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36FD89-5F34-4334-AE7F-51D5524F0ECA}" type="slidenum">
              <a:rPr lang="en-US"/>
              <a:pPr>
                <a:defRPr/>
              </a:pPr>
              <a:t>‹#›</a:t>
            </a:fld>
            <a:endParaRPr lang="en-US"/>
          </a:p>
        </p:txBody>
      </p:sp>
    </p:spTree>
    <p:extLst>
      <p:ext uri="{BB962C8B-B14F-4D97-AF65-F5344CB8AC3E}">
        <p14:creationId xmlns:p14="http://schemas.microsoft.com/office/powerpoint/2010/main" val="93812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627391-080A-4AB2-9CD8-0E680F9CF30C}" type="datetimeFigureOut">
              <a:rPr lang="en-US"/>
              <a:pPr>
                <a:defRPr/>
              </a:pPr>
              <a:t>6/27/2013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4ABAE1-C24D-4EF4-AD18-BA2B771B586D}" type="slidenum">
              <a:rPr lang="en-US"/>
              <a:pPr>
                <a:defRPr/>
              </a:pPr>
              <a:t>‹#›</a:t>
            </a:fld>
            <a:endParaRPr lang="en-US"/>
          </a:p>
        </p:txBody>
      </p:sp>
    </p:spTree>
    <p:extLst>
      <p:ext uri="{BB962C8B-B14F-4D97-AF65-F5344CB8AC3E}">
        <p14:creationId xmlns:p14="http://schemas.microsoft.com/office/powerpoint/2010/main" val="530833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0D2A817-CEED-4941-933D-86F26B45DBDE}" type="datetimeFigureOut">
              <a:rPr lang="en-US"/>
              <a:pPr>
                <a:defRPr/>
              </a:pPr>
              <a:t>6/27/2013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DFD491-7590-4FCC-ACD2-77F7A8114A41}" type="slidenum">
              <a:rPr lang="en-US"/>
              <a:pPr>
                <a:defRPr/>
              </a:pPr>
              <a:t>‹#›</a:t>
            </a:fld>
            <a:endParaRPr lang="en-US"/>
          </a:p>
        </p:txBody>
      </p:sp>
    </p:spTree>
    <p:extLst>
      <p:ext uri="{BB962C8B-B14F-4D97-AF65-F5344CB8AC3E}">
        <p14:creationId xmlns:p14="http://schemas.microsoft.com/office/powerpoint/2010/main" val="3403450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8DA6555-C721-4472-83EA-6D9D079EE154}" type="datetimeFigureOut">
              <a:rPr lang="en-US"/>
              <a:pPr>
                <a:defRPr/>
              </a:pPr>
              <a:t>6/27/2013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8D3E33-509E-4BDB-AE84-5065A79B84B3}" type="slidenum">
              <a:rPr lang="en-US"/>
              <a:pPr>
                <a:defRPr/>
              </a:pPr>
              <a:t>‹#›</a:t>
            </a:fld>
            <a:endParaRPr lang="en-US"/>
          </a:p>
        </p:txBody>
      </p:sp>
    </p:spTree>
    <p:extLst>
      <p:ext uri="{BB962C8B-B14F-4D97-AF65-F5344CB8AC3E}">
        <p14:creationId xmlns:p14="http://schemas.microsoft.com/office/powerpoint/2010/main" val="13461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00DFC7-CBEB-4E9B-930F-F76547B049CF}" type="datetimeFigureOut">
              <a:rPr lang="en-US"/>
              <a:pPr>
                <a:defRPr/>
              </a:pPr>
              <a:t>6/27/2013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38F57A9-7B02-4D36-A057-CDE94BAB1234}" type="slidenum">
              <a:rPr lang="en-US"/>
              <a:pPr>
                <a:defRPr/>
              </a:pPr>
              <a:t>‹#›</a:t>
            </a:fld>
            <a:endParaRPr lang="en-US"/>
          </a:p>
        </p:txBody>
      </p:sp>
    </p:spTree>
    <p:extLst>
      <p:ext uri="{BB962C8B-B14F-4D97-AF65-F5344CB8AC3E}">
        <p14:creationId xmlns:p14="http://schemas.microsoft.com/office/powerpoint/2010/main" val="2044225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FB4D7BE-52F9-43AC-953D-0A4E115A9AA3}" type="datetimeFigureOut">
              <a:rPr lang="en-US"/>
              <a:pPr>
                <a:defRPr/>
              </a:pPr>
              <a:t>6/27/2013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E7C75C7-9466-49B8-9D22-4D24DC0AE155}" type="slidenum">
              <a:rPr lang="en-US"/>
              <a:pPr>
                <a:defRPr/>
              </a:pPr>
              <a:t>‹#›</a:t>
            </a:fld>
            <a:endParaRPr lang="en-US"/>
          </a:p>
        </p:txBody>
      </p:sp>
    </p:spTree>
    <p:extLst>
      <p:ext uri="{BB962C8B-B14F-4D97-AF65-F5344CB8AC3E}">
        <p14:creationId xmlns:p14="http://schemas.microsoft.com/office/powerpoint/2010/main" val="2495230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FD40B81-9BD6-4AA2-9FF2-1CCFE84A1E8C}" type="datetimeFigureOut">
              <a:rPr lang="en-US"/>
              <a:pPr>
                <a:defRPr/>
              </a:pPr>
              <a:t>6/27/2013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767AD8F-5E1C-4061-86EA-FBEE3CF1D178}" type="slidenum">
              <a:rPr lang="en-US"/>
              <a:pPr>
                <a:defRPr/>
              </a:pPr>
              <a:t>‹#›</a:t>
            </a:fld>
            <a:endParaRPr lang="en-US"/>
          </a:p>
        </p:txBody>
      </p:sp>
    </p:spTree>
    <p:extLst>
      <p:ext uri="{BB962C8B-B14F-4D97-AF65-F5344CB8AC3E}">
        <p14:creationId xmlns:p14="http://schemas.microsoft.com/office/powerpoint/2010/main" val="1565604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2A438E2-4F5B-43C4-8BA7-1F6AF9CBDDB4}" type="datetimeFigureOut">
              <a:rPr lang="en-US"/>
              <a:pPr>
                <a:defRPr/>
              </a:pPr>
              <a:t>6/27/2013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2D7DBF-4AE7-4FCC-9AF0-5DBC07CEC9F5}" type="slidenum">
              <a:rPr lang="en-US"/>
              <a:pPr>
                <a:defRPr/>
              </a:pPr>
              <a:t>‹#›</a:t>
            </a:fld>
            <a:endParaRPr lang="en-US"/>
          </a:p>
        </p:txBody>
      </p:sp>
    </p:spTree>
    <p:extLst>
      <p:ext uri="{BB962C8B-B14F-4D97-AF65-F5344CB8AC3E}">
        <p14:creationId xmlns:p14="http://schemas.microsoft.com/office/powerpoint/2010/main" val="3326027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75E3E8-20DF-4DCA-B791-9885BFA95498}" type="datetimeFigureOut">
              <a:rPr lang="en-US"/>
              <a:pPr>
                <a:defRPr/>
              </a:pPr>
              <a:t>6/27/2013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946558-3BC4-420F-B9A1-3DF34118DF3E}" type="slidenum">
              <a:rPr lang="en-US"/>
              <a:pPr>
                <a:defRPr/>
              </a:pPr>
              <a:t>‹#›</a:t>
            </a:fld>
            <a:endParaRPr lang="en-US"/>
          </a:p>
        </p:txBody>
      </p:sp>
    </p:spTree>
    <p:extLst>
      <p:ext uri="{BB962C8B-B14F-4D97-AF65-F5344CB8AC3E}">
        <p14:creationId xmlns:p14="http://schemas.microsoft.com/office/powerpoint/2010/main" val="1734806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D589BF5-E181-4E99-8FBA-3EE19657E836}" type="datetimeFigureOut">
              <a:rPr lang="en-US"/>
              <a:pPr>
                <a:defRPr/>
              </a:pPr>
              <a:t>6/27/2013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1EA98041-E316-4760-8803-D04A973F88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TextBox 1"/>
          <p:cNvSpPr txBox="1">
            <a:spLocks noChangeArrowheads="1"/>
          </p:cNvSpPr>
          <p:nvPr/>
        </p:nvSpPr>
        <p:spPr bwMode="auto">
          <a:xfrm>
            <a:off x="3200400" y="4724400"/>
            <a:ext cx="5124450" cy="1016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6000">
                <a:solidFill>
                  <a:schemeClr val="bg1"/>
                </a:solidFill>
                <a:latin typeface="Monotype Corsiva" pitchFamily="66" charset="0"/>
              </a:rPr>
              <a:t>God bless America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0" y="4732338"/>
            <a:ext cx="9144000" cy="22463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2800">
              <a:solidFill>
                <a:srgbClr val="FFFF00"/>
              </a:solidFill>
              <a:latin typeface="Monotype Corsiva" pitchFamily="66" charset="0"/>
            </a:endParaRPr>
          </a:p>
          <a:p>
            <a:pPr algn="ctr"/>
            <a:r>
              <a:rPr lang="en-US" sz="2800">
                <a:solidFill>
                  <a:schemeClr val="bg1"/>
                </a:solidFill>
                <a:latin typeface="Monotype Corsiva" pitchFamily="66" charset="0"/>
              </a:rPr>
              <a:t>2 Chronicles 20:6  LORD, the God of our ancestors, are you not the God who is in heaven? You rule over all the kingdoms of the nations. Power and might are in your hand, and no one can withstand you.</a:t>
            </a:r>
          </a:p>
          <a:p>
            <a:endParaRPr lang="en-US" sz="2800">
              <a:solidFill>
                <a:srgbClr val="FFFF00"/>
              </a:solidFill>
              <a:latin typeface="Monotype Corsiva" pitchFamily="66" charset="0"/>
            </a:endParaRP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497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Rectangle 1"/>
          <p:cNvSpPr>
            <a:spLocks noChangeArrowheads="1"/>
          </p:cNvSpPr>
          <p:nvPr/>
        </p:nvSpPr>
        <p:spPr bwMode="auto">
          <a:xfrm>
            <a:off x="277813" y="152400"/>
            <a:ext cx="8839200" cy="6740307"/>
          </a:xfrm>
          <a:prstGeom prst="rect">
            <a:avLst/>
          </a:prstGeom>
          <a:noFill/>
          <a:ln>
            <a:noFill/>
          </a:ln>
        </p:spPr>
        <p:txBody>
          <a:bodyPr>
            <a:spAutoFit/>
          </a:bodyPr>
          <a:lstStyle/>
          <a:p>
            <a:pPr algn="ctr"/>
            <a:r>
              <a:rPr lang="en-US" sz="7200" dirty="0">
                <a:solidFill>
                  <a:srgbClr val="FFFF00"/>
                </a:solidFill>
                <a:effectLst>
                  <a:outerShdw blurRad="38100" dist="38100" dir="2700000" algn="tl">
                    <a:srgbClr val="000000">
                      <a:alpha val="43137"/>
                    </a:srgbClr>
                  </a:outerShdw>
                </a:effectLst>
                <a:latin typeface="Monotype Corsiva" pitchFamily="66" charset="0"/>
              </a:rPr>
              <a:t>Psalms 86:9  </a:t>
            </a:r>
            <a:endParaRPr lang="en-US" sz="7200" dirty="0" smtClean="0">
              <a:solidFill>
                <a:srgbClr val="FFFF00"/>
              </a:solidFill>
              <a:effectLst>
                <a:outerShdw blurRad="38100" dist="38100" dir="2700000" algn="tl">
                  <a:srgbClr val="000000">
                    <a:alpha val="43137"/>
                  </a:srgbClr>
                </a:outerShdw>
              </a:effectLst>
              <a:latin typeface="Monotype Corsiva" pitchFamily="66" charset="0"/>
            </a:endParaRPr>
          </a:p>
          <a:p>
            <a:pPr algn="ctr"/>
            <a:r>
              <a:rPr lang="en-US" sz="7200" dirty="0" smtClean="0">
                <a:solidFill>
                  <a:srgbClr val="FFFF00"/>
                </a:solidFill>
                <a:effectLst>
                  <a:outerShdw blurRad="38100" dist="38100" dir="2700000" algn="tl">
                    <a:srgbClr val="000000">
                      <a:alpha val="43137"/>
                    </a:srgbClr>
                  </a:outerShdw>
                </a:effectLst>
                <a:latin typeface="Monotype Corsiva" pitchFamily="66" charset="0"/>
              </a:rPr>
              <a:t>All </a:t>
            </a:r>
            <a:r>
              <a:rPr lang="en-US" sz="7200" dirty="0">
                <a:solidFill>
                  <a:srgbClr val="FFFF00"/>
                </a:solidFill>
                <a:effectLst>
                  <a:outerShdw blurRad="38100" dist="38100" dir="2700000" algn="tl">
                    <a:srgbClr val="000000">
                      <a:alpha val="43137"/>
                    </a:srgbClr>
                  </a:outerShdw>
                </a:effectLst>
                <a:latin typeface="Monotype Corsiva" pitchFamily="66" charset="0"/>
              </a:rPr>
              <a:t>the nations you have made will come and worship before you, Lord; they will bring glory to your name.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0"/>
            <a:ext cx="9236075" cy="5257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5" name="Rectangle 1"/>
          <p:cNvSpPr>
            <a:spLocks noChangeArrowheads="1"/>
          </p:cNvSpPr>
          <p:nvPr/>
        </p:nvSpPr>
        <p:spPr bwMode="auto">
          <a:xfrm>
            <a:off x="-92076" y="4724400"/>
            <a:ext cx="9236075" cy="230832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dirty="0" smtClean="0">
                <a:solidFill>
                  <a:srgbClr val="00B0F0"/>
                </a:solidFill>
                <a:latin typeface="Monotype Corsiva" pitchFamily="66" charset="0"/>
              </a:rPr>
              <a:t>All </a:t>
            </a:r>
            <a:r>
              <a:rPr lang="en-US" sz="3600" dirty="0">
                <a:solidFill>
                  <a:srgbClr val="00B0F0"/>
                </a:solidFill>
                <a:latin typeface="Monotype Corsiva" pitchFamily="66" charset="0"/>
              </a:rPr>
              <a:t>the ends of the earth will remember and turn to the LORD, and all the families of the nations will bow down before him, for dominion belongs to the LORD and he rules over the nations.</a:t>
            </a:r>
          </a:p>
        </p:txBody>
      </p:sp>
      <p:sp>
        <p:nvSpPr>
          <p:cNvPr id="2" name="Rectangle 1"/>
          <p:cNvSpPr/>
          <p:nvPr/>
        </p:nvSpPr>
        <p:spPr>
          <a:xfrm>
            <a:off x="5638800" y="152400"/>
            <a:ext cx="3196709" cy="646331"/>
          </a:xfrm>
          <a:prstGeom prst="rect">
            <a:avLst/>
          </a:prstGeom>
        </p:spPr>
        <p:txBody>
          <a:bodyPr wrap="none">
            <a:spAutoFit/>
          </a:bodyPr>
          <a:lstStyle/>
          <a:p>
            <a:pPr lvl="0" algn="ctr"/>
            <a:r>
              <a:rPr lang="en-US" sz="3600" dirty="0">
                <a:solidFill>
                  <a:srgbClr val="00B0F0"/>
                </a:solidFill>
                <a:latin typeface="Monotype Corsiva" pitchFamily="66" charset="0"/>
              </a:rPr>
              <a:t>Psalms 22: 27-28  </a:t>
            </a:r>
            <a:endParaRPr lang="en-US" sz="3600" dirty="0">
              <a:solidFill>
                <a:srgbClr val="00B0F0"/>
              </a:solidFill>
              <a:latin typeface="Monotype Corsiva" pitchFamily="66"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1"/>
          <p:cNvSpPr>
            <a:spLocks noChangeArrowheads="1"/>
          </p:cNvSpPr>
          <p:nvPr/>
        </p:nvSpPr>
        <p:spPr bwMode="auto">
          <a:xfrm>
            <a:off x="0" y="497364"/>
            <a:ext cx="3048000" cy="5909310"/>
          </a:xfrm>
          <a:prstGeom prst="rect">
            <a:avLst/>
          </a:prstGeom>
          <a:noFill/>
          <a:ln>
            <a:noFill/>
          </a:ln>
        </p:spPr>
        <p:txBody>
          <a:bodyPr>
            <a:spAutoFit/>
          </a:bodyPr>
          <a:lstStyle/>
          <a:p>
            <a:pPr algn="ctr"/>
            <a:r>
              <a:rPr lang="en-US" sz="5400" dirty="0" smtClean="0">
                <a:solidFill>
                  <a:srgbClr val="FFFF00"/>
                </a:solidFill>
                <a:effectLst>
                  <a:outerShdw blurRad="38100" dist="38100" dir="2700000" algn="tl">
                    <a:srgbClr val="000000">
                      <a:alpha val="43137"/>
                    </a:srgbClr>
                  </a:outerShdw>
                </a:effectLst>
                <a:latin typeface="Monotype Corsiva" pitchFamily="66" charset="0"/>
              </a:rPr>
              <a:t>The </a:t>
            </a:r>
            <a:r>
              <a:rPr lang="en-US" sz="5400" dirty="0">
                <a:solidFill>
                  <a:srgbClr val="FFFF00"/>
                </a:solidFill>
                <a:effectLst>
                  <a:outerShdw blurRad="38100" dist="38100" dir="2700000" algn="tl">
                    <a:srgbClr val="000000">
                      <a:alpha val="43137"/>
                    </a:srgbClr>
                  </a:outerShdw>
                </a:effectLst>
                <a:latin typeface="Monotype Corsiva" pitchFamily="66" charset="0"/>
              </a:rPr>
              <a:t>LORD is exalted over all the nations, his glory above the heavens.</a:t>
            </a:r>
          </a:p>
        </p:txBody>
      </p:sp>
      <p:sp>
        <p:nvSpPr>
          <p:cNvPr id="2" name="Rectangle 1"/>
          <p:cNvSpPr/>
          <p:nvPr/>
        </p:nvSpPr>
        <p:spPr>
          <a:xfrm>
            <a:off x="5638800" y="152400"/>
            <a:ext cx="3345788" cy="830997"/>
          </a:xfrm>
          <a:prstGeom prst="rect">
            <a:avLst/>
          </a:prstGeom>
        </p:spPr>
        <p:txBody>
          <a:bodyPr wrap="none">
            <a:spAutoFit/>
          </a:bodyPr>
          <a:lstStyle/>
          <a:p>
            <a:r>
              <a:rPr lang="en-US" sz="4800" dirty="0">
                <a:solidFill>
                  <a:srgbClr val="FFFF00"/>
                </a:solidFill>
                <a:latin typeface="Monotype Corsiva" pitchFamily="66" charset="0"/>
              </a:rPr>
              <a:t>Psalms 113: 4 </a:t>
            </a:r>
            <a:endParaRPr lang="en-US" sz="4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6813" y="933450"/>
            <a:ext cx="681037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5875"/>
            <a:ext cx="9144001" cy="689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Rectangle 1"/>
          <p:cNvSpPr>
            <a:spLocks noChangeArrowheads="1"/>
          </p:cNvSpPr>
          <p:nvPr/>
        </p:nvSpPr>
        <p:spPr bwMode="auto">
          <a:xfrm>
            <a:off x="-14288" y="457200"/>
            <a:ext cx="6172200" cy="1938992"/>
          </a:xfrm>
          <a:prstGeom prst="rect">
            <a:avLst/>
          </a:prstGeom>
          <a:noFill/>
          <a:ln>
            <a:noFill/>
          </a:ln>
        </p:spPr>
        <p:txBody>
          <a:bodyPr wrap="square">
            <a:spAutoFit/>
          </a:bodyPr>
          <a:lstStyle/>
          <a:p>
            <a:pPr algn="ctr"/>
            <a:r>
              <a:rPr lang="en-US" sz="6000" dirty="0" smtClean="0">
                <a:solidFill>
                  <a:srgbClr val="FFFF00"/>
                </a:solidFill>
                <a:effectLst>
                  <a:outerShdw blurRad="38100" dist="38100" dir="2700000" algn="tl">
                    <a:srgbClr val="000000">
                      <a:alpha val="43137"/>
                    </a:srgbClr>
                  </a:outerShdw>
                </a:effectLst>
                <a:latin typeface="Monotype Corsiva" pitchFamily="66" charset="0"/>
              </a:rPr>
              <a:t>God </a:t>
            </a:r>
            <a:r>
              <a:rPr lang="en-US" sz="6000" dirty="0">
                <a:solidFill>
                  <a:srgbClr val="FFFF00"/>
                </a:solidFill>
                <a:effectLst>
                  <a:outerShdw blurRad="38100" dist="38100" dir="2700000" algn="tl">
                    <a:srgbClr val="000000">
                      <a:alpha val="43137"/>
                    </a:srgbClr>
                  </a:outerShdw>
                </a:effectLst>
                <a:latin typeface="Monotype Corsiva" pitchFamily="66" charset="0"/>
              </a:rPr>
              <a:t>reigns over the </a:t>
            </a:r>
            <a:r>
              <a:rPr lang="en-US" sz="6000" b="1" dirty="0">
                <a:solidFill>
                  <a:srgbClr val="FFFF00"/>
                </a:solidFill>
                <a:effectLst>
                  <a:outerShdw blurRad="38100" dist="38100" dir="2700000" algn="tl">
                    <a:srgbClr val="000000">
                      <a:alpha val="43137"/>
                    </a:srgbClr>
                  </a:outerShdw>
                </a:effectLst>
                <a:latin typeface="Monotype Corsiva" pitchFamily="66" charset="0"/>
              </a:rPr>
              <a:t>nation</a:t>
            </a:r>
            <a:r>
              <a:rPr lang="en-US" sz="6000" dirty="0">
                <a:solidFill>
                  <a:srgbClr val="FFFF00"/>
                </a:solidFill>
                <a:effectLst>
                  <a:outerShdw blurRad="38100" dist="38100" dir="2700000" algn="tl">
                    <a:srgbClr val="000000">
                      <a:alpha val="43137"/>
                    </a:srgbClr>
                  </a:outerShdw>
                </a:effectLst>
                <a:latin typeface="Monotype Corsiva" pitchFamily="66" charset="0"/>
              </a:rPr>
              <a:t>s; </a:t>
            </a:r>
            <a:endParaRPr lang="en-US" sz="6000" dirty="0">
              <a:solidFill>
                <a:srgbClr val="FFFF00"/>
              </a:solidFill>
              <a:latin typeface="Monotype Corsiva" pitchFamily="66" charset="0"/>
            </a:endParaRPr>
          </a:p>
        </p:txBody>
      </p:sp>
      <p:sp>
        <p:nvSpPr>
          <p:cNvPr id="2" name="Rectangle 1"/>
          <p:cNvSpPr/>
          <p:nvPr/>
        </p:nvSpPr>
        <p:spPr>
          <a:xfrm>
            <a:off x="6042114" y="5791200"/>
            <a:ext cx="2940228" cy="830997"/>
          </a:xfrm>
          <a:prstGeom prst="rect">
            <a:avLst/>
          </a:prstGeom>
        </p:spPr>
        <p:txBody>
          <a:bodyPr wrap="none">
            <a:spAutoFit/>
          </a:bodyPr>
          <a:lstStyle/>
          <a:p>
            <a:r>
              <a:rPr lang="en-US" sz="4800" dirty="0">
                <a:solidFill>
                  <a:srgbClr val="FFFF00"/>
                </a:solidFill>
                <a:effectLst>
                  <a:outerShdw blurRad="38100" dist="38100" dir="2700000" algn="tl">
                    <a:srgbClr val="000000">
                      <a:alpha val="43137"/>
                    </a:srgbClr>
                  </a:outerShdw>
                </a:effectLst>
                <a:latin typeface="Monotype Corsiva" pitchFamily="66" charset="0"/>
              </a:rPr>
              <a:t>Psalms 47:8 </a:t>
            </a:r>
            <a:endParaRPr lang="en-US" dirty="0"/>
          </a:p>
        </p:txBody>
      </p:sp>
      <p:sp>
        <p:nvSpPr>
          <p:cNvPr id="3" name="Rectangle 2"/>
          <p:cNvSpPr/>
          <p:nvPr/>
        </p:nvSpPr>
        <p:spPr>
          <a:xfrm>
            <a:off x="4557712" y="3581400"/>
            <a:ext cx="4572000" cy="1938992"/>
          </a:xfrm>
          <a:prstGeom prst="rect">
            <a:avLst/>
          </a:prstGeom>
        </p:spPr>
        <p:txBody>
          <a:bodyPr>
            <a:spAutoFit/>
          </a:bodyPr>
          <a:lstStyle/>
          <a:p>
            <a:pPr lvl="0" algn="ctr"/>
            <a:r>
              <a:rPr lang="en-US" sz="6000" dirty="0">
                <a:solidFill>
                  <a:srgbClr val="FFFF00"/>
                </a:solidFill>
                <a:effectLst>
                  <a:outerShdw blurRad="38100" dist="38100" dir="2700000" algn="tl">
                    <a:srgbClr val="000000">
                      <a:alpha val="43137"/>
                    </a:srgbClr>
                  </a:outerShdw>
                </a:effectLst>
                <a:latin typeface="Monotype Corsiva" pitchFamily="66" charset="0"/>
              </a:rPr>
              <a:t>God is seated on his holy throne</a:t>
            </a:r>
            <a:r>
              <a:rPr lang="en-US" sz="6000" dirty="0">
                <a:solidFill>
                  <a:srgbClr val="FFFF00"/>
                </a:solidFill>
                <a:latin typeface="Monotype Corsiva" pitchFamily="66" charset="0"/>
              </a:rPr>
              <a:t>.</a:t>
            </a:r>
            <a:endParaRPr lang="en-US" sz="6000" dirty="0">
              <a:solidFill>
                <a:srgbClr val="FFFF00"/>
              </a:solidFill>
              <a:latin typeface="Monotype Corsiva" pitchFamily="66"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630238"/>
            <a:ext cx="9139237" cy="621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Rectangle 3"/>
          <p:cNvSpPr>
            <a:spLocks noChangeArrowheads="1"/>
          </p:cNvSpPr>
          <p:nvPr/>
        </p:nvSpPr>
        <p:spPr bwMode="auto">
          <a:xfrm>
            <a:off x="4763" y="598488"/>
            <a:ext cx="9144000" cy="6247864"/>
          </a:xfrm>
          <a:prstGeom prst="rect">
            <a:avLst/>
          </a:prstGeom>
          <a:noFill/>
          <a:ln>
            <a:noFill/>
          </a:ln>
        </p:spPr>
        <p:txBody>
          <a:bodyPr>
            <a:spAutoFit/>
          </a:bodyPr>
          <a:lstStyle/>
          <a:p>
            <a:pPr algn="ctr"/>
            <a:r>
              <a:rPr lang="en-US" sz="8000" dirty="0" smtClean="0">
                <a:solidFill>
                  <a:srgbClr val="FFFF00"/>
                </a:solidFill>
                <a:effectLst>
                  <a:outerShdw blurRad="38100" dist="38100" dir="2700000" algn="tl">
                    <a:srgbClr val="000000">
                      <a:alpha val="43137"/>
                    </a:srgbClr>
                  </a:outerShdw>
                </a:effectLst>
                <a:latin typeface="Monotype Corsiva" pitchFamily="66" charset="0"/>
              </a:rPr>
              <a:t>Give </a:t>
            </a:r>
            <a:r>
              <a:rPr lang="en-US" sz="8000" dirty="0">
                <a:solidFill>
                  <a:srgbClr val="FFFF00"/>
                </a:solidFill>
                <a:effectLst>
                  <a:outerShdw blurRad="38100" dist="38100" dir="2700000" algn="tl">
                    <a:srgbClr val="000000">
                      <a:alpha val="43137"/>
                    </a:srgbClr>
                  </a:outerShdw>
                </a:effectLst>
                <a:latin typeface="Monotype Corsiva" pitchFamily="66" charset="0"/>
              </a:rPr>
              <a:t>praise to the LORD, proclaim his name; make known among the nations what he has done.</a:t>
            </a:r>
          </a:p>
        </p:txBody>
      </p:sp>
      <p:sp>
        <p:nvSpPr>
          <p:cNvPr id="2" name="Rectangle 1"/>
          <p:cNvSpPr/>
          <p:nvPr/>
        </p:nvSpPr>
        <p:spPr>
          <a:xfrm>
            <a:off x="4763" y="0"/>
            <a:ext cx="9143999" cy="646331"/>
          </a:xfrm>
          <a:prstGeom prst="rect">
            <a:avLst/>
          </a:prstGeom>
          <a:solidFill>
            <a:schemeClr val="tx1"/>
          </a:solidFill>
        </p:spPr>
        <p:txBody>
          <a:bodyPr wrap="square">
            <a:spAutoFit/>
          </a:bodyPr>
          <a:lstStyle/>
          <a:p>
            <a:pPr algn="ctr"/>
            <a:r>
              <a:rPr lang="en-US" sz="3600" dirty="0" smtClean="0">
                <a:solidFill>
                  <a:srgbClr val="FFFF00"/>
                </a:solidFill>
                <a:latin typeface="Monotype Corsiva" pitchFamily="66" charset="0"/>
              </a:rPr>
              <a:t>1 Chronicles 16:8  </a:t>
            </a:r>
            <a:endParaRPr lang="en-US" sz="3600" dirty="0" smtClean="0">
              <a:solidFill>
                <a:srgbClr val="FFFF00"/>
              </a:solidFill>
              <a:latin typeface="Monotype Corsiva" pitchFamily="66"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Rectangle 1"/>
          <p:cNvSpPr>
            <a:spLocks noChangeArrowheads="1"/>
          </p:cNvSpPr>
          <p:nvPr/>
        </p:nvSpPr>
        <p:spPr bwMode="auto">
          <a:xfrm>
            <a:off x="304800" y="3175"/>
            <a:ext cx="853440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7200" dirty="0">
                <a:solidFill>
                  <a:srgbClr val="FFFF00"/>
                </a:solidFill>
                <a:effectLst>
                  <a:outerShdw blurRad="38100" dist="38100" dir="2700000" algn="tl">
                    <a:srgbClr val="000000">
                      <a:alpha val="43137"/>
                    </a:srgbClr>
                  </a:outerShdw>
                </a:effectLst>
                <a:latin typeface="Monotype Corsiva" pitchFamily="66" charset="0"/>
              </a:rPr>
              <a:t>1 Chronicles 16:31  Let the heavens rejoice, let the earth be glad; let them say among the </a:t>
            </a:r>
            <a:r>
              <a:rPr lang="en-US" sz="7200" b="1" dirty="0">
                <a:solidFill>
                  <a:srgbClr val="FFFF00"/>
                </a:solidFill>
                <a:effectLst>
                  <a:outerShdw blurRad="38100" dist="38100" dir="2700000" algn="tl">
                    <a:srgbClr val="000000">
                      <a:alpha val="43137"/>
                    </a:srgbClr>
                  </a:outerShdw>
                </a:effectLst>
                <a:latin typeface="Monotype Corsiva" pitchFamily="66" charset="0"/>
              </a:rPr>
              <a:t>nation</a:t>
            </a:r>
            <a:r>
              <a:rPr lang="en-US" sz="7200" dirty="0">
                <a:solidFill>
                  <a:srgbClr val="FFFF00"/>
                </a:solidFill>
                <a:effectLst>
                  <a:outerShdw blurRad="38100" dist="38100" dir="2700000" algn="tl">
                    <a:srgbClr val="000000">
                      <a:alpha val="43137"/>
                    </a:srgbClr>
                  </a:outerShdw>
                </a:effectLst>
                <a:latin typeface="Monotype Corsiva" pitchFamily="66" charset="0"/>
              </a:rPr>
              <a:t>s, “The LORD reigns!”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71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Rectangle 1"/>
          <p:cNvSpPr>
            <a:spLocks noChangeArrowheads="1"/>
          </p:cNvSpPr>
          <p:nvPr/>
        </p:nvSpPr>
        <p:spPr bwMode="auto">
          <a:xfrm>
            <a:off x="-3176" y="76200"/>
            <a:ext cx="8842375" cy="5909310"/>
          </a:xfrm>
          <a:prstGeom prst="rect">
            <a:avLst/>
          </a:prstGeom>
          <a:noFill/>
          <a:ln>
            <a:noFill/>
          </a:ln>
        </p:spPr>
        <p:txBody>
          <a:bodyPr wrap="square">
            <a:spAutoFit/>
          </a:bodyPr>
          <a:lstStyle/>
          <a:p>
            <a:pPr algn="ctr"/>
            <a:r>
              <a:rPr lang="en-US" sz="5400" dirty="0">
                <a:solidFill>
                  <a:srgbClr val="FFFF00"/>
                </a:solidFill>
                <a:latin typeface="Monotype Corsiva" pitchFamily="66" charset="0"/>
              </a:rPr>
              <a:t> </a:t>
            </a:r>
            <a:r>
              <a:rPr lang="en-US" sz="5400" dirty="0">
                <a:solidFill>
                  <a:srgbClr val="FFFF00"/>
                </a:solidFill>
                <a:effectLst>
                  <a:outerShdw blurRad="38100" dist="38100" dir="2700000" algn="tl">
                    <a:srgbClr val="000000">
                      <a:alpha val="43137"/>
                    </a:srgbClr>
                  </a:outerShdw>
                </a:effectLst>
                <a:latin typeface="Monotype Corsiva" pitchFamily="66" charset="0"/>
              </a:rPr>
              <a:t>Job 12:22-23  </a:t>
            </a:r>
            <a:endParaRPr lang="en-US" sz="5400" dirty="0" smtClean="0">
              <a:solidFill>
                <a:srgbClr val="FFFF00"/>
              </a:solidFill>
              <a:effectLst>
                <a:outerShdw blurRad="38100" dist="38100" dir="2700000" algn="tl">
                  <a:srgbClr val="000000">
                    <a:alpha val="43137"/>
                  </a:srgbClr>
                </a:outerShdw>
              </a:effectLst>
              <a:latin typeface="Monotype Corsiva" pitchFamily="66" charset="0"/>
            </a:endParaRPr>
          </a:p>
          <a:p>
            <a:pPr algn="ctr"/>
            <a:r>
              <a:rPr lang="en-US" sz="5400" dirty="0" smtClean="0">
                <a:solidFill>
                  <a:srgbClr val="FFFF00"/>
                </a:solidFill>
                <a:effectLst>
                  <a:outerShdw blurRad="38100" dist="38100" dir="2700000" algn="tl">
                    <a:srgbClr val="000000">
                      <a:alpha val="43137"/>
                    </a:srgbClr>
                  </a:outerShdw>
                </a:effectLst>
                <a:latin typeface="Monotype Corsiva" pitchFamily="66" charset="0"/>
              </a:rPr>
              <a:t>God </a:t>
            </a:r>
            <a:r>
              <a:rPr lang="en-US" sz="5400" dirty="0">
                <a:solidFill>
                  <a:srgbClr val="FFFF00"/>
                </a:solidFill>
                <a:effectLst>
                  <a:outerShdw blurRad="38100" dist="38100" dir="2700000" algn="tl">
                    <a:srgbClr val="000000">
                      <a:alpha val="43137"/>
                    </a:srgbClr>
                  </a:outerShdw>
                </a:effectLst>
                <a:latin typeface="Monotype Corsiva" pitchFamily="66" charset="0"/>
              </a:rPr>
              <a:t>reveals the deep things of darkness  and brings utter darkness into the light.  He makes nations great, and destroys them;  He enlarges nations, and disperses them.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29712" cy="689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Rectangle 1"/>
          <p:cNvSpPr>
            <a:spLocks noChangeArrowheads="1"/>
          </p:cNvSpPr>
          <p:nvPr/>
        </p:nvSpPr>
        <p:spPr bwMode="auto">
          <a:xfrm>
            <a:off x="0" y="0"/>
            <a:ext cx="91440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400" dirty="0">
                <a:effectLst>
                  <a:outerShdw blurRad="38100" dist="38100" dir="2700000" algn="tl">
                    <a:srgbClr val="000000">
                      <a:alpha val="43137"/>
                    </a:srgbClr>
                  </a:outerShdw>
                </a:effectLst>
              </a:rPr>
              <a:t>2 </a:t>
            </a:r>
            <a:r>
              <a:rPr lang="en-US" sz="4400" dirty="0">
                <a:solidFill>
                  <a:schemeClr val="bg1"/>
                </a:solidFill>
                <a:effectLst>
                  <a:outerShdw blurRad="38100" dist="38100" dir="2700000" algn="tl">
                    <a:srgbClr val="000000">
                      <a:alpha val="43137"/>
                    </a:srgbClr>
                  </a:outerShdw>
                </a:effectLst>
                <a:latin typeface="Monotype Corsiva" pitchFamily="66" charset="0"/>
              </a:rPr>
              <a:t>Chronicles 7: 14 if my people, who are called by my name, will humble themselves and pray and seek my face and turn from their wicked ways, then I will hear </a:t>
            </a:r>
            <a:r>
              <a:rPr lang="en-US" sz="4400" dirty="0" smtClean="0">
                <a:solidFill>
                  <a:schemeClr val="bg1"/>
                </a:solidFill>
                <a:effectLst>
                  <a:outerShdw blurRad="38100" dist="38100" dir="2700000" algn="tl">
                    <a:srgbClr val="000000">
                      <a:alpha val="43137"/>
                    </a:srgbClr>
                  </a:outerShdw>
                </a:effectLst>
                <a:latin typeface="Monotype Corsiva" pitchFamily="66" charset="0"/>
              </a:rPr>
              <a:t>from</a:t>
            </a:r>
            <a:endParaRPr lang="en-US" sz="4400" dirty="0">
              <a:solidFill>
                <a:schemeClr val="bg1"/>
              </a:solidFill>
              <a:effectLst>
                <a:outerShdw blurRad="38100" dist="38100" dir="2700000" algn="tl">
                  <a:srgbClr val="000000">
                    <a:alpha val="43137"/>
                  </a:srgbClr>
                </a:outerShdw>
              </a:effectLst>
              <a:latin typeface="Monotype Corsiva" pitchFamily="66" charset="0"/>
            </a:endParaRPr>
          </a:p>
        </p:txBody>
      </p:sp>
      <p:sp>
        <p:nvSpPr>
          <p:cNvPr id="2" name="Rectangle 1"/>
          <p:cNvSpPr/>
          <p:nvPr/>
        </p:nvSpPr>
        <p:spPr>
          <a:xfrm>
            <a:off x="4558362" y="2514600"/>
            <a:ext cx="4572000" cy="2123658"/>
          </a:xfrm>
          <a:prstGeom prst="rect">
            <a:avLst/>
          </a:prstGeom>
        </p:spPr>
        <p:txBody>
          <a:bodyPr>
            <a:spAutoFit/>
          </a:bodyPr>
          <a:lstStyle/>
          <a:p>
            <a:pPr lvl="0" algn="ctr"/>
            <a:r>
              <a:rPr lang="en-US" sz="4400" dirty="0">
                <a:solidFill>
                  <a:prstClr val="white"/>
                </a:solidFill>
                <a:effectLst>
                  <a:outerShdw blurRad="38100" dist="38100" dir="2700000" algn="tl">
                    <a:srgbClr val="000000">
                      <a:alpha val="43137"/>
                    </a:srgbClr>
                  </a:outerShdw>
                </a:effectLst>
                <a:latin typeface="Monotype Corsiva" pitchFamily="66" charset="0"/>
              </a:rPr>
              <a:t>heaven, and I will forgive their sin and will heal their land.</a:t>
            </a:r>
            <a:endParaRPr lang="en-US" sz="4400" dirty="0">
              <a:solidFill>
                <a:prstClr val="white"/>
              </a:solidFill>
              <a:effectLst>
                <a:outerShdw blurRad="38100" dist="38100" dir="2700000" algn="tl">
                  <a:srgbClr val="000000">
                    <a:alpha val="43137"/>
                  </a:srgbClr>
                </a:outerShdw>
              </a:effectLst>
              <a:latin typeface="Monotype Corsiva" pitchFamily="66"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875"/>
            <a:ext cx="9144000"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Rectangle 1"/>
          <p:cNvSpPr>
            <a:spLocks noChangeArrowheads="1"/>
          </p:cNvSpPr>
          <p:nvPr/>
        </p:nvSpPr>
        <p:spPr bwMode="auto">
          <a:xfrm>
            <a:off x="27709" y="3811012"/>
            <a:ext cx="9144000" cy="294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5500"/>
              </a:lnSpc>
            </a:pPr>
            <a:r>
              <a:rPr lang="en-US" sz="5400" dirty="0">
                <a:solidFill>
                  <a:srgbClr val="FFFF00"/>
                </a:solidFill>
                <a:effectLst>
                  <a:outerShdw blurRad="38100" dist="38100" dir="2700000" algn="tl">
                    <a:srgbClr val="000000">
                      <a:alpha val="43137"/>
                    </a:srgbClr>
                  </a:outerShdw>
                </a:effectLst>
                <a:latin typeface="Monotype Corsiva" pitchFamily="66" charset="0"/>
                <a:cs typeface="Kokila" pitchFamily="34" charset="0"/>
              </a:rPr>
              <a:t>Exodus 19:5 Now if you obey me fully and keep my covenant, then out of all nations you will be my treasured possession.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58144" y="2462"/>
            <a:ext cx="4572000" cy="1815882"/>
          </a:xfrm>
          <a:prstGeom prst="rect">
            <a:avLst/>
          </a:prstGeom>
          <a:noFill/>
          <a:effectLst>
            <a:softEdge rad="31750"/>
          </a:effectLst>
        </p:spPr>
        <p:txBody>
          <a:bodyPr>
            <a:spAutoFit/>
          </a:bodyPr>
          <a:lstStyle/>
          <a:p>
            <a:pPr algn="r" fontAlgn="auto">
              <a:spcBef>
                <a:spcPts val="0"/>
              </a:spcBef>
              <a:spcAft>
                <a:spcPts val="0"/>
              </a:spcAft>
              <a:defRPr/>
            </a:pPr>
            <a:r>
              <a:rPr lang="en-US" sz="2800" b="1" dirty="0">
                <a:solidFill>
                  <a:srgbClr val="FFFF00"/>
                </a:solidFill>
                <a:latin typeface="Monotype Corsiva" pitchFamily="66" charset="0"/>
                <a:cs typeface="+mn-cs"/>
              </a:rPr>
              <a:t>Psalms 46: 10  Be still, and know that I am God; I will be exalted among the nations, I will be exalted in the earth</a:t>
            </a:r>
            <a:r>
              <a:rPr lang="en-US" sz="2800" dirty="0">
                <a:solidFill>
                  <a:srgbClr val="FFFF00"/>
                </a:solidFill>
                <a:latin typeface="Monotype Corsiva" pitchFamily="66" charset="0"/>
                <a:cs typeface="+mn-cs"/>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93213" cy="690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Rectangle 1"/>
          <p:cNvSpPr>
            <a:spLocks noChangeArrowheads="1"/>
          </p:cNvSpPr>
          <p:nvPr/>
        </p:nvSpPr>
        <p:spPr bwMode="auto">
          <a:xfrm>
            <a:off x="0" y="560972"/>
            <a:ext cx="3429000" cy="378565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800" dirty="0" smtClean="0">
                <a:solidFill>
                  <a:schemeClr val="bg1"/>
                </a:solidFill>
                <a:latin typeface="Monotype Corsiva" pitchFamily="66" charset="0"/>
              </a:rPr>
              <a:t>Righteousness </a:t>
            </a:r>
            <a:r>
              <a:rPr lang="en-US" sz="4800" dirty="0">
                <a:solidFill>
                  <a:schemeClr val="bg1"/>
                </a:solidFill>
                <a:latin typeface="Monotype Corsiva" pitchFamily="66" charset="0"/>
              </a:rPr>
              <a:t>exalts a nation, but sin condemns any people. </a:t>
            </a:r>
          </a:p>
        </p:txBody>
      </p:sp>
      <p:sp>
        <p:nvSpPr>
          <p:cNvPr id="2" name="Rectangle 1"/>
          <p:cNvSpPr/>
          <p:nvPr/>
        </p:nvSpPr>
        <p:spPr>
          <a:xfrm>
            <a:off x="381000" y="5867400"/>
            <a:ext cx="3716082" cy="830997"/>
          </a:xfrm>
          <a:prstGeom prst="rect">
            <a:avLst/>
          </a:prstGeom>
        </p:spPr>
        <p:txBody>
          <a:bodyPr wrap="none">
            <a:spAutoFit/>
          </a:bodyPr>
          <a:lstStyle/>
          <a:p>
            <a:r>
              <a:rPr lang="en-US" sz="4800" dirty="0">
                <a:solidFill>
                  <a:prstClr val="white"/>
                </a:solidFill>
                <a:latin typeface="Monotype Corsiva" pitchFamily="66" charset="0"/>
              </a:rPr>
              <a:t>Proverbs 14: 34 </a:t>
            </a:r>
            <a:endParaRPr lang="en-US" dirty="0"/>
          </a:p>
        </p:txBody>
      </p:sp>
    </p:spTree>
  </p:cSld>
  <p:clrMapOvr>
    <a:masterClrMapping/>
  </p:clrMapOvr>
</p:sld>
</file>

<file path=ppt/theme/theme1.xml><?xml version="1.0" encoding="utf-8"?>
<a:theme xmlns:a="http://schemas.openxmlformats.org/drawingml/2006/main" name="July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July 4</Template>
  <TotalTime>12</TotalTime>
  <Words>333</Words>
  <Application>Microsoft Office PowerPoint</Application>
  <PresentationFormat>On-screen Show (4:3)</PresentationFormat>
  <Paragraphs>23</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Arial</vt:lpstr>
      <vt:lpstr>Monotype Corsiva</vt:lpstr>
      <vt:lpstr>Kokila</vt:lpstr>
      <vt:lpstr>July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cp:revision>
  <dcterms:created xsi:type="dcterms:W3CDTF">2013-06-27T17:36:21Z</dcterms:created>
  <dcterms:modified xsi:type="dcterms:W3CDTF">2013-06-27T17:49:09Z</dcterms:modified>
</cp:coreProperties>
</file>